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5805-1301-4EC0-84CE-2FACDB4998E0}" type="datetimeFigureOut">
              <a:rPr lang="en-US" smtClean="0"/>
              <a:t>8/27/2018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C4B7A-321D-4C63-BBE3-F7E36C9A5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777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5805-1301-4EC0-84CE-2FACDB4998E0}" type="datetimeFigureOut">
              <a:rPr lang="en-US" smtClean="0"/>
              <a:t>8/27/2018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C4B7A-321D-4C63-BBE3-F7E36C9A5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897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5805-1301-4EC0-84CE-2FACDB4998E0}" type="datetimeFigureOut">
              <a:rPr lang="en-US" smtClean="0"/>
              <a:t>8/27/2018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C4B7A-321D-4C63-BBE3-F7E36C9A5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664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5805-1301-4EC0-84CE-2FACDB4998E0}" type="datetimeFigureOut">
              <a:rPr lang="en-US" smtClean="0"/>
              <a:t>8/27/2018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C4B7A-321D-4C63-BBE3-F7E36C9A5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228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5805-1301-4EC0-84CE-2FACDB4998E0}" type="datetimeFigureOut">
              <a:rPr lang="en-US" smtClean="0"/>
              <a:t>8/27/2018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C4B7A-321D-4C63-BBE3-F7E36C9A5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548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5805-1301-4EC0-84CE-2FACDB4998E0}" type="datetimeFigureOut">
              <a:rPr lang="en-US" smtClean="0"/>
              <a:t>8/27/2018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C4B7A-321D-4C63-BBE3-F7E36C9A5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515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5805-1301-4EC0-84CE-2FACDB4998E0}" type="datetimeFigureOut">
              <a:rPr lang="en-US" smtClean="0"/>
              <a:t>8/27/2018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C4B7A-321D-4C63-BBE3-F7E36C9A5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31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5805-1301-4EC0-84CE-2FACDB4998E0}" type="datetimeFigureOut">
              <a:rPr lang="en-US" smtClean="0"/>
              <a:t>8/27/2018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C4B7A-321D-4C63-BBE3-F7E36C9A5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095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5805-1301-4EC0-84CE-2FACDB4998E0}" type="datetimeFigureOut">
              <a:rPr lang="en-US" smtClean="0"/>
              <a:t>8/27/2018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C4B7A-321D-4C63-BBE3-F7E36C9A5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666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5805-1301-4EC0-84CE-2FACDB4998E0}" type="datetimeFigureOut">
              <a:rPr lang="en-US" smtClean="0"/>
              <a:t>8/27/2018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C4B7A-321D-4C63-BBE3-F7E36C9A5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376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D5805-1301-4EC0-84CE-2FACDB4998E0}" type="datetimeFigureOut">
              <a:rPr lang="en-US" smtClean="0"/>
              <a:t>8/27/2018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C4B7A-321D-4C63-BBE3-F7E36C9A5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022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D5805-1301-4EC0-84CE-2FACDB4998E0}" type="datetimeFigureOut">
              <a:rPr lang="en-US" smtClean="0"/>
              <a:t>8/27/2018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C4B7A-321D-4C63-BBE3-F7E36C9A5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677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73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of Wisconsin - Madison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NATHAN P BARKER</dc:creator>
  <cp:lastModifiedBy>NATHAN P BARKER</cp:lastModifiedBy>
  <cp:revision>1</cp:revision>
  <dcterms:created xsi:type="dcterms:W3CDTF">2018-08-27T22:28:12Z</dcterms:created>
  <dcterms:modified xsi:type="dcterms:W3CDTF">2018-08-27T22:28:46Z</dcterms:modified>
</cp:coreProperties>
</file>