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notesMasterIdLst>
    <p:notesMasterId r:id="rId6"/>
  </p:notesMasterIdLst>
  <p:handoutMasterIdLst>
    <p:handoutMasterId r:id="rId7"/>
  </p:handoutMasterIdLst>
  <p:sldIdLst>
    <p:sldId id="261" r:id="rId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D33F51"/>
    <a:srgbClr val="000000"/>
    <a:srgbClr val="CE1342"/>
    <a:srgbClr val="CC15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94" autoAdjust="0"/>
    <p:restoredTop sz="71628" autoAdjust="0"/>
  </p:normalViewPr>
  <p:slideViewPr>
    <p:cSldViewPr snapToGrid="0" snapToObjects="1">
      <p:cViewPr varScale="1">
        <p:scale>
          <a:sx n="104" d="100"/>
          <a:sy n="104" d="100"/>
        </p:scale>
        <p:origin x="1416" y="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FD317A-BD84-AD44-B943-7A19480FA2E7}" type="datetimeFigureOut">
              <a:rPr lang="en-US" smtClean="0"/>
              <a:t>8/27/2018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0B2681-9B56-EB4C-A1B9-ADE73A9E0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647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03697B-211C-48BA-A95B-5272547A3C0A}" type="datetimeFigureOut">
              <a:rPr lang="en-US" smtClean="0"/>
              <a:t>8/27/2018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C28549-5A50-41E9-AEA2-B540948E6E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215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C28549-5A50-41E9-AEA2-B540948E6EE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146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25788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67" r:id="rId1"/>
    <p:sldLayoutId id="2147493456" r:id="rId2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ontent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8925" y="234288"/>
            <a:ext cx="8618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pc="-150" dirty="0" smtClean="0">
                <a:latin typeface="Arial"/>
                <a:cs typeface="Arial"/>
              </a:rPr>
              <a:t>CAREER COMMUNITIES</a:t>
            </a:r>
            <a:endParaRPr lang="en-US" sz="3600" b="1" i="0" spc="-150" dirty="0"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2050" y="937725"/>
            <a:ext cx="4128347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1600" dirty="0" smtClean="0"/>
              <a:t>Your major doesn’t always point to a specific career. </a:t>
            </a:r>
            <a:r>
              <a:rPr lang="en-US" sz="1600" b="1" dirty="0" smtClean="0"/>
              <a:t>That’s OK!</a:t>
            </a:r>
            <a:endParaRPr lang="en-US" sz="1600" b="1" dirty="0" smtClean="0"/>
          </a:p>
          <a:p>
            <a:pPr>
              <a:spcAft>
                <a:spcPts val="1800"/>
              </a:spcAft>
            </a:pPr>
            <a:r>
              <a:rPr lang="en-US" sz="1600" dirty="0" smtClean="0"/>
              <a:t>Explore Career Communities to learn about clusters of occupations where L&amp;S alumni have landed awesome jobs. </a:t>
            </a:r>
          </a:p>
          <a:p>
            <a:pPr>
              <a:spcAft>
                <a:spcPts val="1800"/>
              </a:spcAft>
            </a:pPr>
            <a:r>
              <a:rPr lang="en-US" sz="1600" dirty="0" smtClean="0"/>
              <a:t>We’ll connect you with resources, advisors, alumni mentors &amp; hands-on experiences to help you explore whichever paths interest you. </a:t>
            </a:r>
          </a:p>
          <a:p>
            <a:pPr>
              <a:spcAft>
                <a:spcPts val="1800"/>
              </a:spcAft>
            </a:pPr>
            <a:r>
              <a:rPr lang="en-US" sz="1600" b="1" dirty="0" smtClean="0"/>
              <a:t>careers.ls.wisc.edu</a:t>
            </a:r>
            <a:endParaRPr lang="en-US" sz="1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708379" y="1074523"/>
            <a:ext cx="3158529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b="1" dirty="0" smtClean="0"/>
              <a:t>Start exploring: </a:t>
            </a:r>
          </a:p>
          <a:p>
            <a:pPr>
              <a:spcAft>
                <a:spcPts val="600"/>
              </a:spcAft>
            </a:pPr>
            <a:r>
              <a:rPr lang="en-US" sz="1200" dirty="0" smtClean="0"/>
              <a:t>Communications, Arts &amp; Entertainment</a:t>
            </a:r>
          </a:p>
          <a:p>
            <a:pPr>
              <a:spcAft>
                <a:spcPts val="600"/>
              </a:spcAft>
            </a:pPr>
            <a:r>
              <a:rPr lang="en-US" sz="1200" dirty="0" smtClean="0"/>
              <a:t>Environment, Natural Resources &amp; Wildlife</a:t>
            </a:r>
          </a:p>
          <a:p>
            <a:pPr>
              <a:spcAft>
                <a:spcPts val="600"/>
              </a:spcAft>
            </a:pPr>
            <a:r>
              <a:rPr lang="en-US" sz="1200" dirty="0" smtClean="0"/>
              <a:t>Government, Policy, International Affairs &amp; Law</a:t>
            </a:r>
          </a:p>
          <a:p>
            <a:pPr>
              <a:spcAft>
                <a:spcPts val="600"/>
              </a:spcAft>
            </a:pPr>
            <a:r>
              <a:rPr lang="en-US" sz="1200" dirty="0" smtClean="0"/>
              <a:t>Healthcare &amp; Human Services</a:t>
            </a:r>
          </a:p>
          <a:p>
            <a:pPr>
              <a:spcAft>
                <a:spcPts val="600"/>
              </a:spcAft>
            </a:pPr>
            <a:r>
              <a:rPr lang="en-US" sz="1200" dirty="0" smtClean="0"/>
              <a:t>L&amp;S Business &amp; Entrepreneurship</a:t>
            </a:r>
          </a:p>
          <a:p>
            <a:pPr>
              <a:spcAft>
                <a:spcPts val="600"/>
              </a:spcAft>
            </a:pPr>
            <a:r>
              <a:rPr lang="en-US" sz="1200" dirty="0" smtClean="0"/>
              <a:t>Nonprofit Management &amp; Education</a:t>
            </a:r>
          </a:p>
          <a:p>
            <a:pPr>
              <a:spcAft>
                <a:spcPts val="600"/>
              </a:spcAft>
            </a:pPr>
            <a:r>
              <a:rPr lang="en-US" sz="1200" dirty="0" smtClean="0"/>
              <a:t>Scientific Research &amp; Development</a:t>
            </a:r>
          </a:p>
          <a:p>
            <a:pPr>
              <a:spcAft>
                <a:spcPts val="600"/>
              </a:spcAft>
            </a:pPr>
            <a:r>
              <a:rPr lang="en-US" sz="1200" dirty="0" smtClean="0"/>
              <a:t>Tech, Data &amp; Analytics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5116945" y="1348509"/>
            <a:ext cx="0" cy="2087418"/>
          </a:xfrm>
          <a:prstGeom prst="line">
            <a:avLst/>
          </a:prstGeom>
          <a:ln>
            <a:solidFill>
              <a:srgbClr val="D33F51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783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B6F2769-7194-4217-93D3-3AF3A4742282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sharepoint/v3/field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440</TotalTime>
  <Words>99</Words>
  <Application>Microsoft Office PowerPoint</Application>
  <PresentationFormat>On-screen Show (16:9)</PresentationFormat>
  <Paragraphs>15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NATHAN P BARKER</cp:lastModifiedBy>
  <cp:revision>65</cp:revision>
  <cp:lastPrinted>2018-03-06T19:21:58Z</cp:lastPrinted>
  <dcterms:created xsi:type="dcterms:W3CDTF">2010-04-12T23:12:02Z</dcterms:created>
  <dcterms:modified xsi:type="dcterms:W3CDTF">2018-08-27T23:50:30Z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